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85567-95F2-45CD-8BDA-BC66B2797067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AE746-9973-4057-92DC-84CA4EF5D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2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8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5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1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7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4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1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2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2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9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2A9CE-4A3C-4026-BFF8-6597E188D0C6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B7B8-3E32-4787-B8A4-102A8D79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5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460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/>
              <a:t>Put the pictures in order from youngest to oldest.</a:t>
            </a:r>
          </a:p>
        </p:txBody>
      </p:sp>
      <p:pic>
        <p:nvPicPr>
          <p:cNvPr id="1028" name="Picture 4" descr="https://m7science.wikispaces.com/file/view/Primary_Succession.png/215407170/640x291/Primary_Successi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556" b="60144"/>
          <a:stretch/>
        </p:blipFill>
        <p:spPr bwMode="auto">
          <a:xfrm>
            <a:off x="1749425" y="711200"/>
            <a:ext cx="3338512" cy="258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m7science.wikispaces.com/file/view/Primary_Succession.png/215407170/640x291/Primary_Succession.png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8" r="50940" b="60247"/>
          <a:stretch/>
        </p:blipFill>
        <p:spPr bwMode="auto">
          <a:xfrm>
            <a:off x="6985000" y="3490390"/>
            <a:ext cx="3557588" cy="269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m7science.wikispaces.com/file/view/Primary_Succession.png/215407170/640x291/Primary_Successi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41" r="25601" b="61627"/>
          <a:stretch/>
        </p:blipFill>
        <p:spPr bwMode="auto">
          <a:xfrm>
            <a:off x="7086600" y="711200"/>
            <a:ext cx="3366736" cy="251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m7science.wikispaces.com/file/view/Primary_Succession.png/215407170/640x291/Primary_Succession.pn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72" b="61595"/>
          <a:stretch/>
        </p:blipFill>
        <p:spPr bwMode="auto">
          <a:xfrm>
            <a:off x="1609725" y="3580691"/>
            <a:ext cx="3619815" cy="260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95400" y="812800"/>
            <a:ext cx="31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67284" y="711200"/>
            <a:ext cx="452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5400" y="3580691"/>
            <a:ext cx="314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64300" y="3580691"/>
            <a:ext cx="52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6173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Answer:</a:t>
            </a:r>
          </a:p>
        </p:txBody>
      </p:sp>
      <p:pic>
        <p:nvPicPr>
          <p:cNvPr id="2050" name="Picture 2" descr="https://m7science.wikispaces.com/file/view/Primary_Succession.png/215407170/640x291/Primary_Successio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10638"/>
            <a:ext cx="10515599" cy="478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19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Put the pictures in order from youngest to oldest.</vt:lpstr>
      <vt:lpstr>Answer: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the pictures in order from youngest to oldest.</dc:title>
  <dc:creator>Howell, Jennifer</dc:creator>
  <cp:lastModifiedBy>Howell, Jennifer</cp:lastModifiedBy>
  <cp:revision>1</cp:revision>
  <cp:lastPrinted>2016-10-31T12:22:31Z</cp:lastPrinted>
  <dcterms:created xsi:type="dcterms:W3CDTF">2016-10-31T12:21:35Z</dcterms:created>
  <dcterms:modified xsi:type="dcterms:W3CDTF">2016-10-31T12:22:55Z</dcterms:modified>
</cp:coreProperties>
</file>