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13"/>
  </p:handout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4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7"/>
    <p:restoredTop sz="94709"/>
  </p:normalViewPr>
  <p:slideViewPr>
    <p:cSldViewPr snapToGrid="0" snapToObjects="1">
      <p:cViewPr>
        <p:scale>
          <a:sx n="70" d="100"/>
          <a:sy n="70" d="100"/>
        </p:scale>
        <p:origin x="1328" y="648"/>
      </p:cViewPr>
      <p:guideLst/>
    </p:cSldViewPr>
  </p:slideViewPr>
  <p:outlineViewPr>
    <p:cViewPr>
      <p:scale>
        <a:sx n="33" d="100"/>
        <a:sy n="33" d="100"/>
      </p:scale>
      <p:origin x="0" y="-3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6359-567F-724B-B72B-BE4AF8E153A5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CD4D-FF37-244E-8F21-DFA8B4A6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8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7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6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3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3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3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990AE9-6F16-BB4D-B596-44B8CF33E932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290E7B-CB2A-444B-A6A3-C2DF9C84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0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Observation vs Inference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More Practice</a:t>
            </a:r>
            <a:r>
              <a:rPr lang="is-IS" sz="4400" dirty="0" smtClean="0"/>
              <a:t>…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0741" y="2667000"/>
            <a:ext cx="4021406" cy="3124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7648" y="2194560"/>
            <a:ext cx="5175375" cy="3596640"/>
          </a:xfrm>
        </p:spPr>
        <p:txBody>
          <a:bodyPr>
            <a:noAutofit/>
          </a:bodyPr>
          <a:lstStyle/>
          <a:p>
            <a:r>
              <a:rPr lang="en-US" sz="3200" dirty="0"/>
              <a:t>Is the following an observation or an inference?</a:t>
            </a:r>
          </a:p>
          <a:p>
            <a:pPr lvl="1"/>
            <a:r>
              <a:rPr lang="en-US" sz="3200" dirty="0" smtClean="0"/>
              <a:t>The leaves are orange.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It is fall.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5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is the difference between an observation and inferences?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the difference?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Turn and talk to your neighbor and make a note on your paper on how you would define an INFERENCE and an OBSERVATION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22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an observation?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</a:t>
            </a:r>
            <a:r>
              <a:rPr lang="en-US" sz="3200" b="1" u="sng" dirty="0" smtClean="0"/>
              <a:t>observation</a:t>
            </a:r>
            <a:r>
              <a:rPr lang="en-US" sz="3200" dirty="0" smtClean="0"/>
              <a:t> is an act of noting and recording an event, characteristic, behavior, or anything else detected with an instrument or the senses.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96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728" y="685800"/>
            <a:ext cx="9107296" cy="17525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types of observations are there?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38754"/>
            <a:ext cx="6208713" cy="3678937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Qualitative observations </a:t>
            </a:r>
            <a:r>
              <a:rPr lang="en-US" sz="3200" dirty="0" smtClean="0"/>
              <a:t>include descriptions of sights, sounds, smells, and textures.</a:t>
            </a:r>
          </a:p>
          <a:p>
            <a:endParaRPr lang="en-US" sz="3200" dirty="0"/>
          </a:p>
          <a:p>
            <a:r>
              <a:rPr lang="en-US" sz="3200" dirty="0" smtClean="0"/>
              <a:t>For example: The people in the stadium are loud.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023" y="3011423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types of observations are there?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/>
              <a:t>Quantitative observations </a:t>
            </a:r>
            <a:r>
              <a:rPr lang="en-US" sz="3200" dirty="0" smtClean="0"/>
              <a:t>are expressed in numbers.</a:t>
            </a:r>
          </a:p>
          <a:p>
            <a:pPr lvl="1"/>
            <a:r>
              <a:rPr lang="en-US" sz="3200" dirty="0" smtClean="0"/>
              <a:t>Anything that can be expressed as a number</a:t>
            </a:r>
          </a:p>
          <a:p>
            <a:pPr lvl="1"/>
            <a:r>
              <a:rPr lang="en-US" sz="3200" dirty="0" smtClean="0"/>
              <a:t>Time, temperature, mass, distance, volume, etc.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For example: The bike has two wheels.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35" y="210313"/>
            <a:ext cx="10018713" cy="97540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Qualitative and Quantitative Observations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rot="10800000" flipV="1">
            <a:off x="1598611" y="1185715"/>
            <a:ext cx="10018712" cy="1143001"/>
          </a:xfrm>
        </p:spPr>
        <p:txBody>
          <a:bodyPr/>
          <a:lstStyle/>
          <a:p>
            <a:r>
              <a:rPr lang="en-US" sz="3200" dirty="0" smtClean="0"/>
              <a:t>Read the following examples and then decide if each is either Qualitative (QL) or Quantitative (QNT)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98611" y="2372214"/>
            <a:ext cx="6470970" cy="399201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The candy was sour.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The slug was slimy.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The bug was 5 cm long.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The flower is red.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The mass of the beaker was 122 g.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She is 150 cm tall.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8069580" y="2372214"/>
            <a:ext cx="3854067" cy="399201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QL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QL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QNT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QL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QNT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QNT</a:t>
            </a:r>
          </a:p>
        </p:txBody>
      </p:sp>
    </p:spTree>
    <p:extLst>
      <p:ext uri="{BB962C8B-B14F-4D97-AF65-F5344CB8AC3E}">
        <p14:creationId xmlns:p14="http://schemas.microsoft.com/office/powerpoint/2010/main" val="19827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an inference?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0" y="1350263"/>
            <a:ext cx="6178362" cy="4794505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>An </a:t>
            </a:r>
            <a:r>
              <a:rPr lang="en-US" sz="3200" b="1" u="sng" dirty="0" smtClean="0"/>
              <a:t>inference</a:t>
            </a:r>
            <a:r>
              <a:rPr lang="en-US" sz="3200" dirty="0" smtClean="0"/>
              <a:t> is an educated guess based on observations you made </a:t>
            </a:r>
          </a:p>
          <a:p>
            <a:pPr lvl="1"/>
            <a:r>
              <a:rPr lang="en-US" sz="3200" dirty="0" smtClean="0"/>
              <a:t>Attempts to explain what we see</a:t>
            </a:r>
          </a:p>
          <a:p>
            <a:r>
              <a:rPr lang="en-US" sz="3200" dirty="0" smtClean="0"/>
              <a:t>Often </a:t>
            </a:r>
            <a:r>
              <a:rPr lang="en-US" sz="3200" dirty="0"/>
              <a:t>made based on </a:t>
            </a:r>
            <a:r>
              <a:rPr lang="en-US" sz="3200" b="1" u="sng" dirty="0" smtClean="0"/>
              <a:t>past experiences</a:t>
            </a:r>
            <a:r>
              <a:rPr lang="en-US" sz="3200" dirty="0" smtClean="0"/>
              <a:t> and </a:t>
            </a:r>
            <a:r>
              <a:rPr lang="en-US" sz="3200" b="1" u="sng" dirty="0" smtClean="0"/>
              <a:t>prior knowledge</a:t>
            </a:r>
            <a:endParaRPr lang="en-US" sz="3200" b="1" u="sng" dirty="0"/>
          </a:p>
          <a:p>
            <a:pPr lvl="1"/>
            <a:r>
              <a:rPr lang="en-US" sz="3200" dirty="0"/>
              <a:t>Be sure to look at all available evidence before </a:t>
            </a:r>
            <a:r>
              <a:rPr lang="en-US" sz="3200" dirty="0" smtClean="0"/>
              <a:t>inferring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0790" y="1350264"/>
            <a:ext cx="4032714" cy="3124200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For example: The penguins are at the zoo.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97" y="3102863"/>
            <a:ext cx="24765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When will I make inferences?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science class – The liquid in the beaker on the hot plate is starting to bubble.</a:t>
            </a:r>
          </a:p>
          <a:p>
            <a:pPr lvl="1"/>
            <a:r>
              <a:rPr lang="en-US" sz="3200" b="1" u="sng" dirty="0" smtClean="0"/>
              <a:t>The water is boiling.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 our every day lives – While walking to the bus stop this morning, I noticed puddles in the street.</a:t>
            </a:r>
          </a:p>
          <a:p>
            <a:pPr lvl="1"/>
            <a:r>
              <a:rPr lang="en-US" sz="3200" b="1" u="sng" dirty="0"/>
              <a:t>It rained while I was sleeping</a:t>
            </a:r>
            <a:r>
              <a:rPr lang="en-US" sz="3200" b="1" u="sng" dirty="0" smtClean="0"/>
              <a:t>.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7313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Let’s practice</a:t>
            </a:r>
            <a:r>
              <a:rPr lang="is-IS" sz="4400" dirty="0" smtClean="0"/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Is the following an observation or an inference?</a:t>
            </a:r>
          </a:p>
          <a:p>
            <a:endParaRPr lang="en-US" sz="3200" dirty="0"/>
          </a:p>
          <a:p>
            <a:r>
              <a:rPr lang="en-US" sz="3200" dirty="0" smtClean="0"/>
              <a:t>It is the Fourth of July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6635" y="2052055"/>
            <a:ext cx="4598894" cy="42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72</TotalTime>
  <Words>370</Words>
  <Application>Microsoft Macintosh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Corbel</vt:lpstr>
      <vt:lpstr>Arial</vt:lpstr>
      <vt:lpstr>Parallax</vt:lpstr>
      <vt:lpstr>Observation vs Inference Notes</vt:lpstr>
      <vt:lpstr>What is the difference?</vt:lpstr>
      <vt:lpstr>What is an observation?</vt:lpstr>
      <vt:lpstr>What types of observations are there?</vt:lpstr>
      <vt:lpstr>What types of observations are there?</vt:lpstr>
      <vt:lpstr>Qualitative and Quantitative Observations</vt:lpstr>
      <vt:lpstr>What is an inference?</vt:lpstr>
      <vt:lpstr>When will I make inferences?</vt:lpstr>
      <vt:lpstr>Let’s practice…</vt:lpstr>
      <vt:lpstr>More Practice…</vt:lpstr>
      <vt:lpstr>So, what is the difference between an observation and inferences?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vs Inference Notes</dc:title>
  <dc:creator>Howell, Jennifer</dc:creator>
  <cp:lastModifiedBy>Howell, Jennifer</cp:lastModifiedBy>
  <cp:revision>7</cp:revision>
  <cp:lastPrinted>2016-09-06T00:54:13Z</cp:lastPrinted>
  <dcterms:created xsi:type="dcterms:W3CDTF">2016-09-05T23:41:50Z</dcterms:created>
  <dcterms:modified xsi:type="dcterms:W3CDTF">2016-09-06T00:54:22Z</dcterms:modified>
</cp:coreProperties>
</file>