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4" r:id="rId2"/>
    <p:sldId id="305" r:id="rId3"/>
    <p:sldId id="306" r:id="rId4"/>
    <p:sldId id="298" r:id="rId5"/>
    <p:sldId id="299" r:id="rId6"/>
    <p:sldId id="300" r:id="rId7"/>
    <p:sldId id="301" r:id="rId8"/>
    <p:sldId id="302" r:id="rId9"/>
    <p:sldId id="303" r:id="rId10"/>
    <p:sldId id="283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5"/>
    <p:restoredTop sz="94709"/>
  </p:normalViewPr>
  <p:slideViewPr>
    <p:cSldViewPr>
      <p:cViewPr varScale="1">
        <p:scale>
          <a:sx n="92" d="100"/>
          <a:sy n="92" d="100"/>
        </p:scale>
        <p:origin x="91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E4EC7-E8CC-4FC7-A3B5-8A910F61C306}" type="datetimeFigureOut">
              <a:rPr lang="en-US" smtClean="0"/>
              <a:t>12/29/16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900B2-ECCC-4C6F-8E6E-48925331B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7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900B2-ECCC-4C6F-8E6E-48925331BD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4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CC69D-1025-4535-9A18-BE17B0AAEDB0}" type="datetimeFigureOut">
              <a:rPr lang="en-US"/>
              <a:pPr>
                <a:defRPr/>
              </a:pPr>
              <a:t>12/29/16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A2A0C-3AE2-43BE-A097-BFF4FE4C5B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57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C30AF-1CCC-4009-A183-87907FFDFD44}" type="datetimeFigureOut">
              <a:rPr lang="en-US"/>
              <a:pPr>
                <a:defRPr/>
              </a:pPr>
              <a:t>12/29/16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A50D8-26F2-49E4-B98A-42ADEAA27A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564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27DBA-6AF2-4BAA-8967-F43EDFB35C80}" type="datetimeFigureOut">
              <a:rPr lang="en-US"/>
              <a:pPr>
                <a:defRPr/>
              </a:pPr>
              <a:t>12/29/16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2B8B3-1F6E-4C12-8E1F-E824A3A14B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62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47708-4BE8-498B-A7F2-CC5528E6DBF2}" type="datetimeFigureOut">
              <a:rPr lang="en-US"/>
              <a:pPr>
                <a:defRPr/>
              </a:pPr>
              <a:t>12/29/16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BA068-9ABA-4685-9EC3-0BA092AC86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913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B6C73-2D95-4B48-A32E-A287BE789362}" type="datetimeFigureOut">
              <a:rPr lang="en-US"/>
              <a:pPr>
                <a:defRPr/>
              </a:pPr>
              <a:t>12/29/16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14D4F-C2BC-4B89-B14A-A15B0D2795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83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051FE-DA8E-4FE9-80FD-192F24F4ED24}" type="datetimeFigureOut">
              <a:rPr lang="en-US"/>
              <a:pPr>
                <a:defRPr/>
              </a:pPr>
              <a:t>12/29/16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0C3C3-BF82-40EB-984E-E81ADC0CD7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12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E1DAD-4736-417C-B650-F0000F5020CD}" type="datetimeFigureOut">
              <a:rPr lang="en-US"/>
              <a:pPr>
                <a:defRPr/>
              </a:pPr>
              <a:t>12/29/16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B40AE-ECA1-4A46-9F24-EB794AC811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728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B7D05-1D54-4801-BE9D-8731218F63ED}" type="datetimeFigureOut">
              <a:rPr lang="en-US"/>
              <a:pPr>
                <a:defRPr/>
              </a:pPr>
              <a:t>12/29/16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90EDA-1983-49E0-8AAD-37529EBCB9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81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C4E2A-C72B-48DD-9057-FD172C6367A3}" type="datetimeFigureOut">
              <a:rPr lang="en-US"/>
              <a:pPr>
                <a:defRPr/>
              </a:pPr>
              <a:t>12/29/16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BDCBA-AB55-48BF-9503-6D1321FA12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70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48B41-E128-42C2-984E-53E1CC95DB69}" type="datetimeFigureOut">
              <a:rPr lang="en-US"/>
              <a:pPr>
                <a:defRPr/>
              </a:pPr>
              <a:t>12/29/16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D4B56-1903-4EEE-A3F6-C05DF5B4D0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07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3C3F4-22A5-4478-A816-E9ECD98070F4}" type="datetimeFigureOut">
              <a:rPr lang="en-US"/>
              <a:pPr>
                <a:defRPr/>
              </a:pPr>
              <a:t>12/29/16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E2D9A-277E-492E-B995-277D0560DD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67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9D99BB-2C51-4872-A844-BF827172046D}" type="datetimeFigureOut">
              <a:rPr lang="en-US"/>
              <a:pPr>
                <a:defRPr/>
              </a:pPr>
              <a:t>12/29/16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76B0DCD-A8AE-4624-84E9-1FC03B1A724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tiff"/><Relationship Id="rId3" Type="http://schemas.openxmlformats.org/officeDocument/2006/relationships/hyperlink" Target="https://www.youtube.com/watch?v=ICZsnzHY-C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Relationship Id="rId3" Type="http://schemas.openxmlformats.org/officeDocument/2006/relationships/hyperlink" Target="http://video.nationalgeographic.com/video/hydrothermal-vent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143000" y="304800"/>
            <a:ext cx="716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latin typeface="Rockwell Extra Bold" panose="02060903040505020403" pitchFamily="18" charset="0"/>
              </a:rPr>
              <a:t>Life Processes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876300" y="2521059"/>
            <a:ext cx="7391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dirty="0"/>
              <a:t>Life began in the </a:t>
            </a:r>
            <a:r>
              <a:rPr lang="en-US" altLang="en-US" sz="3200" u="sng" dirty="0">
                <a:solidFill>
                  <a:schemeClr val="bg1"/>
                </a:solidFill>
              </a:rPr>
              <a:t>ocean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dirty="0" smtClean="0"/>
              <a:t>Organisms need </a:t>
            </a:r>
            <a:r>
              <a:rPr lang="en-US" altLang="en-US" sz="3200" u="sng" dirty="0" smtClean="0">
                <a:solidFill>
                  <a:schemeClr val="bg1"/>
                </a:solidFill>
              </a:rPr>
              <a:t>water</a:t>
            </a:r>
            <a:r>
              <a:rPr lang="en-US" altLang="en-US" sz="3200" dirty="0" smtClean="0">
                <a:solidFill>
                  <a:schemeClr val="bg1"/>
                </a:solidFill>
              </a:rPr>
              <a:t> </a:t>
            </a:r>
            <a:r>
              <a:rPr lang="en-US" altLang="en-US" sz="3200" dirty="0" smtClean="0"/>
              <a:t>for cell processes</a:t>
            </a:r>
            <a:endParaRPr lang="en-US" altLang="en-US" sz="3200" dirty="0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838200" y="4879122"/>
            <a:ext cx="7467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dirty="0"/>
              <a:t>Where does energy come from</a:t>
            </a:r>
            <a:r>
              <a:rPr lang="en-US" altLang="en-US" sz="3200" dirty="0" smtClean="0"/>
              <a:t>?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7964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28600"/>
            <a:ext cx="40386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Biological Oceanography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228600" y="914400"/>
            <a:ext cx="86141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/>
              <a:t>Kelp forests exist where </a:t>
            </a:r>
            <a:r>
              <a:rPr lang="en-US" altLang="en-US" sz="2800" b="1" u="sng" dirty="0">
                <a:solidFill>
                  <a:schemeClr val="bg1"/>
                </a:solidFill>
              </a:rPr>
              <a:t>upwelling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/>
              <a:t>brings cold nutrient rich water </a:t>
            </a:r>
            <a:endParaRPr lang="en-US" altLang="en-US" sz="2800" b="1" dirty="0" smtClean="0"/>
          </a:p>
          <a:p>
            <a:pPr eaLnBrk="1" hangingPunct="1"/>
            <a:r>
              <a:rPr lang="en-US" altLang="en-US" sz="2800" b="1" dirty="0" smtClean="0"/>
              <a:t>to surface.</a:t>
            </a:r>
            <a:endParaRPr lang="en-US" alt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" y="2356412"/>
            <a:ext cx="9144000" cy="3587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400" y="5943600"/>
            <a:ext cx="526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www.youtube.com/watch?v=ICZsnzHY-Co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143000" y="304800"/>
            <a:ext cx="716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smtClean="0">
                <a:latin typeface="Rockwell Extra Bold" panose="02060903040505020403" pitchFamily="18" charset="0"/>
              </a:rPr>
              <a:t>Photosynthesis</a:t>
            </a:r>
            <a:endParaRPr lang="en-US" altLang="en-US" sz="3600" b="1" dirty="0">
              <a:latin typeface="Rockwell Extra Bold" panose="02060903040505020403" pitchFamily="18" charset="0"/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914400" y="1524000"/>
            <a:ext cx="7772400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u="sng" dirty="0" smtClean="0">
                <a:solidFill>
                  <a:schemeClr val="bg1"/>
                </a:solidFill>
              </a:rPr>
              <a:t>Chlorophyll</a:t>
            </a:r>
            <a:r>
              <a:rPr lang="en-US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en-US" sz="2800" dirty="0" smtClean="0"/>
              <a:t>containing organisms capture sunlight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 smtClean="0"/>
              <a:t>They make food using sunlight, carbon dioxide, and </a:t>
            </a:r>
            <a:r>
              <a:rPr lang="en-US" altLang="en-US" sz="2800" u="sng" dirty="0" smtClean="0">
                <a:solidFill>
                  <a:schemeClr val="bg1"/>
                </a:solidFill>
              </a:rPr>
              <a:t>water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 smtClean="0"/>
              <a:t>These organisms start food </a:t>
            </a:r>
            <a:r>
              <a:rPr lang="en-US" altLang="en-US" sz="2800" dirty="0" smtClean="0"/>
              <a:t>chains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/>
              <a:t>Coral reefs support </a:t>
            </a:r>
            <a:r>
              <a:rPr lang="en-US" altLang="en-US" sz="2800" u="sng" dirty="0">
                <a:solidFill>
                  <a:schemeClr val="bg1"/>
                </a:solidFill>
              </a:rPr>
              <a:t>biodiversity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/>
              <a:t>in warm shallow waters</a:t>
            </a:r>
            <a:r>
              <a:rPr lang="en-US" altLang="en-US" sz="2800" dirty="0" smtClean="0"/>
              <a:t>.</a:t>
            </a:r>
            <a:endParaRPr lang="en-US" altLang="en-US" sz="2800" dirty="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 smtClean="0"/>
              <a:t>Which zone does this occur?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 smtClean="0"/>
              <a:t>Equation?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7712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143000" y="304800"/>
            <a:ext cx="716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smtClean="0">
                <a:latin typeface="Rockwell Extra Bold" panose="02060903040505020403" pitchFamily="18" charset="0"/>
              </a:rPr>
              <a:t>Chemosynthesis</a:t>
            </a:r>
            <a:endParaRPr lang="en-US" altLang="en-US" sz="3600" b="1" dirty="0">
              <a:latin typeface="Rockwell Extra Bold" panose="02060903040505020403" pitchFamily="18" charset="0"/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914400" y="1524000"/>
            <a:ext cx="73914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u="sng" dirty="0" smtClean="0">
                <a:solidFill>
                  <a:schemeClr val="bg1"/>
                </a:solidFill>
              </a:rPr>
              <a:t>Bacteria</a:t>
            </a:r>
            <a:r>
              <a:rPr lang="en-US" altLang="en-US" sz="3200" dirty="0" smtClean="0">
                <a:solidFill>
                  <a:schemeClr val="bg1"/>
                </a:solidFill>
              </a:rPr>
              <a:t> </a:t>
            </a:r>
            <a:r>
              <a:rPr lang="en-US" altLang="en-US" sz="3200" dirty="0" smtClean="0"/>
              <a:t>perform chemosynthesis using </a:t>
            </a:r>
            <a:r>
              <a:rPr lang="en-US" altLang="en-US" sz="3200" u="sng" dirty="0" smtClean="0">
                <a:solidFill>
                  <a:schemeClr val="bg1"/>
                </a:solidFill>
              </a:rPr>
              <a:t>chemicals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dirty="0" smtClean="0"/>
              <a:t>Occurs in the deep ocean along mid-ocean ridges at </a:t>
            </a:r>
            <a:r>
              <a:rPr lang="en-US" altLang="en-US" sz="3200" u="sng" dirty="0" smtClean="0">
                <a:solidFill>
                  <a:schemeClr val="bg1"/>
                </a:solidFill>
              </a:rPr>
              <a:t>hydrothermal vents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dirty="0" smtClean="0"/>
              <a:t>These organisms also start food chains</a:t>
            </a:r>
            <a:endParaRPr lang="en-US" alt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4506843"/>
            <a:ext cx="3733800" cy="24153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9100" y="48256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video.nationalgeographic.com/video/hydrothermal-vents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87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990600" y="381000"/>
            <a:ext cx="678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latin typeface="Rockwell Extra Bold" panose="02060903040505020403" pitchFamily="18" charset="0"/>
              </a:rPr>
              <a:t>Ocean Life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762000" y="2514600"/>
            <a:ext cx="48006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b="1" u="sng" dirty="0">
                <a:solidFill>
                  <a:schemeClr val="bg1"/>
                </a:solidFill>
              </a:rPr>
              <a:t>Plankton-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/>
              <a:t>tiny marine algae and animals that </a:t>
            </a:r>
            <a:r>
              <a:rPr lang="en-US" altLang="en-US" sz="3200" u="sng" dirty="0">
                <a:solidFill>
                  <a:schemeClr val="bg1"/>
                </a:solidFill>
              </a:rPr>
              <a:t>drift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/>
              <a:t>with the currents;  most float in the </a:t>
            </a:r>
            <a:r>
              <a:rPr lang="en-US" altLang="en-US" sz="3200" u="sng" dirty="0">
                <a:solidFill>
                  <a:schemeClr val="bg1"/>
                </a:solidFill>
              </a:rPr>
              <a:t>epipelagic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/>
              <a:t>zone (why?)</a:t>
            </a:r>
          </a:p>
          <a:p>
            <a:pPr>
              <a:spcBef>
                <a:spcPct val="50000"/>
              </a:spcBef>
            </a:pPr>
            <a:endParaRPr lang="en-US" altLang="en-US" sz="3200" dirty="0"/>
          </a:p>
        </p:txBody>
      </p:sp>
      <p:pic>
        <p:nvPicPr>
          <p:cNvPr id="68614" name="Picture 6" descr="plank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280828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85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2_diato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4876800" cy="29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686" name="Picture 6" descr="Plankton-Vanishing12jul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2857500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251460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diatoms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44196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krill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4" name="Picture 6" descr="http://blog.oceancaresolutions.com/wp-content/uploads/2012/01/jellyfish..swimmers-it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16" y="3961478"/>
            <a:ext cx="4381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25770" y="4181147"/>
            <a:ext cx="1092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Jellyfish larva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89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990600" y="381000"/>
            <a:ext cx="678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latin typeface="Rockwell Extra Bold" panose="02060903040505020403" pitchFamily="18" charset="0"/>
              </a:rPr>
              <a:t>Ocean Life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457200" y="1676400"/>
            <a:ext cx="8382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u="sng" dirty="0">
                <a:solidFill>
                  <a:schemeClr val="bg1"/>
                </a:solidFill>
              </a:rPr>
              <a:t>Nekton-</a:t>
            </a:r>
            <a:r>
              <a:rPr lang="en-US" altLang="en-US" sz="3200" dirty="0"/>
              <a:t> animals that </a:t>
            </a:r>
            <a:r>
              <a:rPr lang="en-US" altLang="en-US" sz="3200" u="sng" dirty="0">
                <a:solidFill>
                  <a:schemeClr val="bg1"/>
                </a:solidFill>
              </a:rPr>
              <a:t>swim</a:t>
            </a:r>
            <a:r>
              <a:rPr lang="en-US" altLang="en-US" sz="3200" dirty="0"/>
              <a:t> (rather than drift)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3200" dirty="0"/>
              <a:t>Examples?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3200" dirty="0"/>
              <a:t>Why do they move around?</a:t>
            </a:r>
          </a:p>
        </p:txBody>
      </p:sp>
    </p:spTree>
    <p:extLst>
      <p:ext uri="{BB962C8B-B14F-4D97-AF65-F5344CB8AC3E}">
        <p14:creationId xmlns:p14="http://schemas.microsoft.com/office/powerpoint/2010/main" val="202010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CUTTL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4572000" cy="29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2710" name="Picture 6" descr="great20white20shark2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2712" name="Picture 8" descr="killer%20whales%20internet%2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71800"/>
            <a:ext cx="4648200" cy="32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0" y="310583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Orca (killer whale)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442509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Great White shark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5318" y="304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Squid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69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678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latin typeface="Rockwell Extra Bold" panose="02060903040505020403" pitchFamily="18" charset="0"/>
              </a:rPr>
              <a:t>Ocean Life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548217" y="2341563"/>
            <a:ext cx="36576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u="sng" dirty="0">
                <a:solidFill>
                  <a:schemeClr val="bg1"/>
                </a:solidFill>
              </a:rPr>
              <a:t>Bottom dwellers- </a:t>
            </a:r>
            <a:r>
              <a:rPr lang="en-US" altLang="en-US" sz="2800" dirty="0"/>
              <a:t>plants, algae, and animals that live on the seafloor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800" dirty="0"/>
              <a:t>Called </a:t>
            </a:r>
            <a:r>
              <a:rPr lang="en-US" altLang="en-US" sz="2800" dirty="0">
                <a:solidFill>
                  <a:schemeClr val="bg1"/>
                </a:solidFill>
              </a:rPr>
              <a:t>benthos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800" dirty="0"/>
              <a:t>Examples: kelp beds, crabs, coral, snails, clams, </a:t>
            </a:r>
            <a:r>
              <a:rPr lang="en-US" altLang="en-US" sz="2800" dirty="0" err="1"/>
              <a:t>etc</a:t>
            </a:r>
            <a:endParaRPr lang="en-US" altLang="en-US" sz="2800" dirty="0"/>
          </a:p>
        </p:txBody>
      </p:sp>
      <p:pic>
        <p:nvPicPr>
          <p:cNvPr id="73735" name="Picture 7" descr="green_Wrasse_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762000"/>
            <a:ext cx="4686300" cy="551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87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 descr="arctic_marine_food_web_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4163"/>
            <a:ext cx="7162800" cy="656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9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1034</TotalTime>
  <Words>189</Words>
  <Application>Microsoft Macintosh PowerPoint</Application>
  <PresentationFormat>On-screen Show (4:3)</PresentationFormat>
  <Paragraphs>37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Rockwell Extra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Johns Hopkins Bloomberg School of Public Health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green</dc:creator>
  <cp:lastModifiedBy>Howell, Jennifer</cp:lastModifiedBy>
  <cp:revision>82</cp:revision>
  <dcterms:created xsi:type="dcterms:W3CDTF">2011-11-23T10:05:13Z</dcterms:created>
  <dcterms:modified xsi:type="dcterms:W3CDTF">2016-12-29T20:18:21Z</dcterms:modified>
</cp:coreProperties>
</file>