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6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8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6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0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9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7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9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0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3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42E5-4B3E-4E21-83EB-E11F49D369E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97E2-2489-4902-9A8A-DD53163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0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rnadoproject.com/cellar/fscale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ng.com/videos/search?q=videos+of+tonadoes+at+different+scales&amp;view=detail&amp;mid=07CC2097336ECB60015907CC2097336ECB600159&amp;FORM=VIR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c.noaa.gov/outreach/history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hc.noaa.gov/aboutnames.shtml#atl" TargetMode="External"/><Relationship Id="rId4" Type="http://schemas.openxmlformats.org/officeDocument/2006/relationships/hyperlink" Target="https://weather.com/storms/hurricane/video/hurricane-strength-by-the-numb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1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3" r="-1" b="-1"/>
          <a:stretch/>
        </p:blipFill>
        <p:spPr>
          <a:xfrm>
            <a:off x="4636008" y="640082"/>
            <a:ext cx="6916329" cy="5577837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en-US" dirty="0"/>
              <a:t>Tornado Classification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648930" y="2438400"/>
            <a:ext cx="3667037" cy="3785419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3"/>
              </a:rPr>
              <a:t>http://tornadoproject.com/cellar/fscale.htm</a:t>
            </a:r>
            <a:r>
              <a:rPr lang="en-US" sz="1800" dirty="0"/>
              <a:t> </a:t>
            </a:r>
          </a:p>
          <a:p>
            <a:r>
              <a:rPr lang="en-US" sz="1800" dirty="0">
                <a:hlinkClick r:id="rId4"/>
              </a:rPr>
              <a:t>http://www.bing.com/videos/search?q=videos+of+tonadoes+at+different+scales&amp;view=detail&amp;mid=07CC2097336ECB60015907CC2097336ECB600159&amp;FORM=VIRE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004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37" y="303591"/>
            <a:ext cx="5981091" cy="63291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Hurricane Classification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r>
              <a:rPr lang="en-US" sz="2000" dirty="0"/>
              <a:t>US History</a:t>
            </a:r>
          </a:p>
          <a:p>
            <a:pPr lvl="1"/>
            <a:r>
              <a:rPr lang="en-US" sz="1600" dirty="0">
                <a:hlinkClick r:id="rId3"/>
              </a:rPr>
              <a:t>http://www.nhc.noaa.gov/outreach/history/</a:t>
            </a:r>
            <a:endParaRPr lang="en-US" sz="1600" dirty="0"/>
          </a:p>
          <a:p>
            <a:r>
              <a:rPr lang="en-US" sz="2000" dirty="0"/>
              <a:t>Strength</a:t>
            </a:r>
          </a:p>
          <a:p>
            <a:pPr lvl="1"/>
            <a:r>
              <a:rPr lang="en-US" sz="1600" dirty="0">
                <a:hlinkClick r:id="rId4"/>
              </a:rPr>
              <a:t>https://weather.com/storms/hurricane/video/hurricane-strength-by-the-numbers</a:t>
            </a:r>
            <a:endParaRPr lang="en-US" sz="1600" dirty="0"/>
          </a:p>
          <a:p>
            <a:r>
              <a:rPr lang="en-US" sz="2000" dirty="0"/>
              <a:t>Names</a:t>
            </a:r>
          </a:p>
          <a:p>
            <a:pPr lvl="1"/>
            <a:r>
              <a:rPr lang="en-US" sz="1600" dirty="0">
                <a:hlinkClick r:id="rId5"/>
              </a:rPr>
              <a:t>http://www.nhc.noaa.gov/aboutnames.shtml#atl</a:t>
            </a: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114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Tornado Classification</vt:lpstr>
      <vt:lpstr>Hurricane Classification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Howell, Jennifer</dc:creator>
  <cp:lastModifiedBy>Howell, Jennifer</cp:lastModifiedBy>
  <cp:revision>2</cp:revision>
  <dcterms:created xsi:type="dcterms:W3CDTF">2017-02-28T13:14:36Z</dcterms:created>
  <dcterms:modified xsi:type="dcterms:W3CDTF">2017-02-28T13:20:29Z</dcterms:modified>
</cp:coreProperties>
</file>