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4" autoAdjust="0"/>
    <p:restoredTop sz="94660"/>
  </p:normalViewPr>
  <p:slideViewPr>
    <p:cSldViewPr snapToGrid="0">
      <p:cViewPr varScale="1">
        <p:scale>
          <a:sx n="76" d="100"/>
          <a:sy n="76" d="100"/>
        </p:scale>
        <p:origin x="52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World Agricultural Problems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014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Soil Erosion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Natural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Accelerated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8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Erosion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Sheet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77498" y="2814302"/>
            <a:ext cx="4818026" cy="32883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Rill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44030" y="2809344"/>
            <a:ext cx="4774489" cy="3182992"/>
          </a:xfrm>
        </p:spPr>
      </p:pic>
    </p:spTree>
    <p:extLst>
      <p:ext uri="{BB962C8B-B14F-4D97-AF65-F5344CB8AC3E}">
        <p14:creationId xmlns:p14="http://schemas.microsoft.com/office/powerpoint/2010/main" val="4251939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Erosion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Gully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43000" y="2827146"/>
            <a:ext cx="4754563" cy="3172208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Mass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69038" y="2984500"/>
            <a:ext cx="4754562" cy="2852737"/>
          </a:xfrm>
        </p:spPr>
      </p:pic>
    </p:spTree>
    <p:extLst>
      <p:ext uri="{BB962C8B-B14F-4D97-AF65-F5344CB8AC3E}">
        <p14:creationId xmlns:p14="http://schemas.microsoft.com/office/powerpoint/2010/main" val="1377993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Soil Management – Erosion Control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Contour Farming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Strip Cropping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269038" y="2838892"/>
            <a:ext cx="4754562" cy="3143954"/>
          </a:xfrm>
        </p:spPr>
      </p:pic>
    </p:spTree>
    <p:extLst>
      <p:ext uri="{BB962C8B-B14F-4D97-AF65-F5344CB8AC3E}">
        <p14:creationId xmlns:p14="http://schemas.microsoft.com/office/powerpoint/2010/main" val="4150670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Soil Management – Erosion Control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Minimum (Conservation) Tillage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41840" y="2968283"/>
            <a:ext cx="5159144" cy="3134319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Windbreaks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69038" y="2826015"/>
            <a:ext cx="4754562" cy="3169708"/>
          </a:xfrm>
        </p:spPr>
      </p:pic>
    </p:spTree>
    <p:extLst>
      <p:ext uri="{BB962C8B-B14F-4D97-AF65-F5344CB8AC3E}">
        <p14:creationId xmlns:p14="http://schemas.microsoft.com/office/powerpoint/2010/main" val="2965416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Soil Management – Erosion Control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Terracing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43000" y="2828396"/>
            <a:ext cx="4754563" cy="3169708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589076"/>
            <a:ext cx="4754880" cy="777240"/>
          </a:xfrm>
        </p:spPr>
        <p:txBody>
          <a:bodyPr/>
          <a:lstStyle/>
          <a:p>
            <a:r>
              <a:rPr lang="en-US" dirty="0"/>
              <a:t>Gully Reclamation</a:t>
            </a:r>
          </a:p>
        </p:txBody>
      </p:sp>
      <p:pic>
        <p:nvPicPr>
          <p:cNvPr id="8" name="Content Placeholder 7" descr="http://ts2.mm.bing.net/images/thumbnail.aspx?q=1450935720713&amp;id=7ee454a2f92f70307888ede384806192&amp;url=http%3a%2f%2fwww.dep.state.pa.us%2fdep%2fdeputate%2fminres%2fdistricts%2fPhotos%2freclamation1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8856" y="2295378"/>
            <a:ext cx="28575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http://ts1.mm.bing.net/images/thumbnail.aspx?q=1521344775996&amp;id=58fc6f3d22534bceb5ff6490468dbd74&amp;url=http%3a%2f%2ftechnology.infomine.com%2fBCLandReclamation%2fBCReclamation_files%2fimage0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3633" y="4200378"/>
            <a:ext cx="3042229" cy="1994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102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Soil Management – Erosion Control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2200" y="2342039"/>
            <a:ext cx="8071417" cy="3766661"/>
          </a:xfrm>
        </p:spPr>
      </p:pic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1143000" y="1965960"/>
            <a:ext cx="4754563" cy="776287"/>
          </a:xfrm>
        </p:spPr>
        <p:txBody>
          <a:bodyPr/>
          <a:lstStyle/>
          <a:p>
            <a:r>
              <a:rPr lang="en-US" dirty="0"/>
              <a:t>Crop Rotation</a:t>
            </a:r>
          </a:p>
        </p:txBody>
      </p:sp>
    </p:spTree>
    <p:extLst>
      <p:ext uri="{BB962C8B-B14F-4D97-AF65-F5344CB8AC3E}">
        <p14:creationId xmlns:p14="http://schemas.microsoft.com/office/powerpoint/2010/main" val="3582007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120526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22</TotalTime>
  <Words>53</Words>
  <Application>Microsoft Office PowerPoint</Application>
  <PresentationFormat>Widescreen</PresentationFormat>
  <Paragraphs>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Corbel</vt:lpstr>
      <vt:lpstr>Basis</vt:lpstr>
      <vt:lpstr>World Agricultural Problems</vt:lpstr>
      <vt:lpstr>Soil Erosion</vt:lpstr>
      <vt:lpstr>Types of Erosion</vt:lpstr>
      <vt:lpstr>Types of Erosion</vt:lpstr>
      <vt:lpstr>Soil Management – Erosion Control</vt:lpstr>
      <vt:lpstr>Soil Management – Erosion Control</vt:lpstr>
      <vt:lpstr>Soil Management – Erosion Control</vt:lpstr>
      <vt:lpstr>Soil Management – Erosion Control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Agricultural Problems</dc:title>
  <dc:creator>Howell, Jennifer</dc:creator>
  <cp:lastModifiedBy>Howell, Jennifer</cp:lastModifiedBy>
  <cp:revision>3</cp:revision>
  <dcterms:created xsi:type="dcterms:W3CDTF">2017-02-13T12:46:52Z</dcterms:created>
  <dcterms:modified xsi:type="dcterms:W3CDTF">2017-02-13T13:09:44Z</dcterms:modified>
</cp:coreProperties>
</file>