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518F-DE0A-4601-B820-E1DEB70189F4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439B-B4B0-4240-8551-BE8D3ACC9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518F-DE0A-4601-B820-E1DEB70189F4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439B-B4B0-4240-8551-BE8D3ACC9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518F-DE0A-4601-B820-E1DEB70189F4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439B-B4B0-4240-8551-BE8D3ACC9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518F-DE0A-4601-B820-E1DEB70189F4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439B-B4B0-4240-8551-BE8D3ACC9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518F-DE0A-4601-B820-E1DEB70189F4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439B-B4B0-4240-8551-BE8D3ACC9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518F-DE0A-4601-B820-E1DEB70189F4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439B-B4B0-4240-8551-BE8D3ACC9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518F-DE0A-4601-B820-E1DEB70189F4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439B-B4B0-4240-8551-BE8D3ACC9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518F-DE0A-4601-B820-E1DEB70189F4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439B-B4B0-4240-8551-BE8D3ACC9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518F-DE0A-4601-B820-E1DEB70189F4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439B-B4B0-4240-8551-BE8D3ACC9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518F-DE0A-4601-B820-E1DEB70189F4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439B-B4B0-4240-8551-BE8D3ACC9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518F-DE0A-4601-B820-E1DEB70189F4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439B-B4B0-4240-8551-BE8D3ACC95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518F-DE0A-4601-B820-E1DEB70189F4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1439B-B4B0-4240-8551-BE8D3ACC95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Up?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Practice Figures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907" t="33672" r="19695" b="19186"/>
          <a:stretch>
            <a:fillRect/>
          </a:stretch>
        </p:blipFill>
        <p:spPr bwMode="auto">
          <a:xfrm>
            <a:off x="380999" y="1143000"/>
            <a:ext cx="846636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69" t="42090" r="15907" b="15819"/>
          <a:stretch>
            <a:fillRect/>
          </a:stretch>
        </p:blipFill>
        <p:spPr bwMode="auto">
          <a:xfrm>
            <a:off x="381000" y="1447800"/>
            <a:ext cx="823874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44" t="28622" r="14644" b="20870"/>
          <a:stretch>
            <a:fillRect/>
          </a:stretch>
        </p:blipFill>
        <p:spPr bwMode="auto">
          <a:xfrm>
            <a:off x="381000" y="1600200"/>
            <a:ext cx="8209280" cy="439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958" t="21887" r="18432" b="24237"/>
          <a:stretch>
            <a:fillRect/>
          </a:stretch>
        </p:blipFill>
        <p:spPr bwMode="auto">
          <a:xfrm>
            <a:off x="533400" y="1143000"/>
            <a:ext cx="6743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6406" t="31250" r="68750" b="25000"/>
          <a:stretch>
            <a:fillRect/>
          </a:stretch>
        </p:blipFill>
        <p:spPr bwMode="auto">
          <a:xfrm>
            <a:off x="7086600" y="1447800"/>
            <a:ext cx="144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5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6406" t="31250" r="68750" b="25000"/>
          <a:stretch>
            <a:fillRect/>
          </a:stretch>
        </p:blipFill>
        <p:spPr bwMode="auto">
          <a:xfrm>
            <a:off x="7086600" y="1447800"/>
            <a:ext cx="144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483" t="40407" r="22220" b="14135"/>
          <a:stretch>
            <a:fillRect/>
          </a:stretch>
        </p:blipFill>
        <p:spPr bwMode="auto">
          <a:xfrm>
            <a:off x="380999" y="1219200"/>
            <a:ext cx="679591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6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6406" t="31250" r="68750" b="25000"/>
          <a:stretch>
            <a:fillRect/>
          </a:stretch>
        </p:blipFill>
        <p:spPr bwMode="auto">
          <a:xfrm>
            <a:off x="7086600" y="1447800"/>
            <a:ext cx="144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695" t="16836" r="17169" b="17503"/>
          <a:stretch>
            <a:fillRect/>
          </a:stretch>
        </p:blipFill>
        <p:spPr bwMode="auto">
          <a:xfrm>
            <a:off x="533399" y="1143000"/>
            <a:ext cx="595923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What’s Up? </vt:lpstr>
      <vt:lpstr>Figure 1</vt:lpstr>
      <vt:lpstr>Figure 2</vt:lpstr>
      <vt:lpstr>Figure 3</vt:lpstr>
      <vt:lpstr>Figure 4</vt:lpstr>
      <vt:lpstr>Figure 5</vt:lpstr>
      <vt:lpstr>Figure 6</vt:lpstr>
    </vt:vector>
  </TitlesOfParts>
  <Company>Calvert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Up? </dc:title>
  <dc:creator>WysockiJ</dc:creator>
  <cp:lastModifiedBy>WysockiJ</cp:lastModifiedBy>
  <cp:revision>1</cp:revision>
  <dcterms:created xsi:type="dcterms:W3CDTF">2012-11-20T19:07:55Z</dcterms:created>
  <dcterms:modified xsi:type="dcterms:W3CDTF">2012-11-20T19:15:19Z</dcterms:modified>
</cp:coreProperties>
</file>