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1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44657-53E3-4ACC-8934-97CDB345AC49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DDC89-7AC7-403E-A8E8-8EEF06A3C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54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4DDC89-7AC7-403E-A8E8-8EEF06A3C37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5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12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5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1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9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91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99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5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5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4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5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A1623-616D-9D4F-9878-C966FFAFDC31}" type="datetimeFigureOut">
              <a:rPr lang="en-US" smtClean="0"/>
              <a:t>3/3/2016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3B9E9-88A4-C449-90B6-E3F4655580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1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Movement of Air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Atmosphere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3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Daily 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</a:t>
            </a:r>
            <a:r>
              <a:rPr lang="en-US" sz="2800" dirty="0" smtClean="0"/>
              <a:t>hange predictably during the day</a:t>
            </a:r>
          </a:p>
          <a:p>
            <a:pPr lvl="1"/>
            <a:r>
              <a:rPr lang="en-US" u="sng" dirty="0" smtClean="0">
                <a:solidFill>
                  <a:srgbClr val="0000FF"/>
                </a:solidFill>
              </a:rPr>
              <a:t>Sea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00FF"/>
                </a:solidFill>
              </a:rPr>
              <a:t>breeze</a:t>
            </a:r>
            <a:r>
              <a:rPr lang="en-US" dirty="0" smtClean="0"/>
              <a:t> – wind comes in from the sea during the day</a:t>
            </a:r>
          </a:p>
          <a:p>
            <a:pPr lvl="2"/>
            <a:r>
              <a:rPr lang="en-US" sz="2800" dirty="0" smtClean="0"/>
              <a:t>Land is warmer than sea</a:t>
            </a:r>
          </a:p>
          <a:p>
            <a:pPr lvl="1"/>
            <a:r>
              <a:rPr lang="en-US" u="sng" dirty="0" smtClean="0">
                <a:solidFill>
                  <a:srgbClr val="0000FF"/>
                </a:solidFill>
              </a:rPr>
              <a:t>Land</a:t>
            </a:r>
            <a:r>
              <a:rPr lang="en-US" dirty="0" smtClean="0"/>
              <a:t> </a:t>
            </a:r>
            <a:r>
              <a:rPr lang="en-US" u="sng" dirty="0" smtClean="0">
                <a:solidFill>
                  <a:srgbClr val="0000FF"/>
                </a:solidFill>
              </a:rPr>
              <a:t>breeze</a:t>
            </a:r>
            <a:r>
              <a:rPr lang="en-US" dirty="0" smtClean="0"/>
              <a:t> – wind goes out from the land during the night</a:t>
            </a:r>
          </a:p>
          <a:p>
            <a:pPr lvl="2"/>
            <a:r>
              <a:rPr lang="en-US" sz="2800" dirty="0" smtClean="0"/>
              <a:t>Land is colder than sea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1412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 Breeze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5638" b="56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4910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Land breeze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5638" b="56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111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Seasonal 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769106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Change direction </a:t>
            </a:r>
            <a:r>
              <a:rPr lang="en-US" u="sng" dirty="0" smtClean="0">
                <a:solidFill>
                  <a:srgbClr val="0000FF"/>
                </a:solidFill>
              </a:rPr>
              <a:t>predictably</a:t>
            </a:r>
            <a:r>
              <a:rPr lang="en-US" dirty="0" smtClean="0"/>
              <a:t> with the seasons</a:t>
            </a:r>
          </a:p>
          <a:p>
            <a:pPr lvl="1"/>
            <a:r>
              <a:rPr lang="en-US" sz="2800" u="sng" dirty="0" smtClean="0">
                <a:solidFill>
                  <a:srgbClr val="0000FF"/>
                </a:solidFill>
              </a:rPr>
              <a:t>Monsoon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winds over India bring moist air in from sea in summer</a:t>
            </a:r>
          </a:p>
          <a:p>
            <a:pPr lvl="2"/>
            <a:r>
              <a:rPr lang="en-US" sz="2800" dirty="0" smtClean="0"/>
              <a:t>Bring intense, prolonged rain (wet season)</a:t>
            </a:r>
          </a:p>
          <a:p>
            <a:pPr lvl="1"/>
            <a:r>
              <a:rPr lang="en-US" sz="2800" u="sng" dirty="0" smtClean="0">
                <a:solidFill>
                  <a:srgbClr val="0000FF"/>
                </a:solidFill>
              </a:rPr>
              <a:t>Reverses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in winter (dry season)</a:t>
            </a:r>
          </a:p>
        </p:txBody>
      </p:sp>
      <p:pic>
        <p:nvPicPr>
          <p:cNvPr id="6" name="Content Placeholder 5" descr="monsoon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66" r="-2966"/>
          <a:stretch>
            <a:fillRect/>
          </a:stretch>
        </p:blipFill>
        <p:spPr bwMode="auto">
          <a:xfrm>
            <a:off x="5105400" y="1600200"/>
            <a:ext cx="4038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5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Movement of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u="sng" dirty="0" smtClean="0">
                <a:solidFill>
                  <a:srgbClr val="0000FF"/>
                </a:solidFill>
              </a:rPr>
              <a:t>Wind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is the movement of air from high pressure to low </a:t>
            </a:r>
            <a:r>
              <a:rPr lang="en-US" sz="2800" dirty="0" smtClean="0"/>
              <a:t>pressure</a:t>
            </a:r>
          </a:p>
          <a:p>
            <a:pPr lvl="1"/>
            <a:r>
              <a:rPr lang="en-US" sz="2400" dirty="0" smtClean="0"/>
              <a:t>Named for direction they come from</a:t>
            </a:r>
            <a:endParaRPr lang="en-US" sz="2400" dirty="0" smtClean="0"/>
          </a:p>
          <a:p>
            <a:r>
              <a:rPr lang="en-US" sz="2800" dirty="0" smtClean="0"/>
              <a:t>Cold air near poles </a:t>
            </a:r>
            <a:r>
              <a:rPr lang="en-US" sz="2800" u="sng" dirty="0" smtClean="0">
                <a:solidFill>
                  <a:srgbClr val="0000FF"/>
                </a:solidFill>
              </a:rPr>
              <a:t>sinks</a:t>
            </a:r>
            <a:r>
              <a:rPr lang="en-US" sz="2800" dirty="0" smtClean="0"/>
              <a:t> and spreads (pushing less dense, warmer air up)</a:t>
            </a:r>
          </a:p>
          <a:p>
            <a:r>
              <a:rPr lang="en-US" sz="2800" u="sng" dirty="0" err="1" smtClean="0">
                <a:solidFill>
                  <a:srgbClr val="0000FF"/>
                </a:solidFill>
              </a:rPr>
              <a:t>Coriolis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smtClean="0"/>
              <a:t>effect</a:t>
            </a:r>
          </a:p>
          <a:p>
            <a:pPr lvl="1"/>
            <a:r>
              <a:rPr lang="en-US" sz="2400" dirty="0" smtClean="0"/>
              <a:t>Northern hemisphere – clockwise</a:t>
            </a:r>
          </a:p>
          <a:p>
            <a:pPr lvl="1"/>
            <a:r>
              <a:rPr lang="en-US" sz="2400" dirty="0" smtClean="0"/>
              <a:t>Southern hemisphere – counterclockwise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893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Doldrums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1908" y="1417638"/>
            <a:ext cx="5455642" cy="4736003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0000FF"/>
                </a:solidFill>
              </a:rPr>
              <a:t>Doldrums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– windless area near equator</a:t>
            </a:r>
          </a:p>
          <a:p>
            <a:pPr lvl="1"/>
            <a:r>
              <a:rPr lang="en-US" sz="2800" dirty="0" smtClean="0"/>
              <a:t>Hot air just rises straight up</a:t>
            </a:r>
          </a:p>
          <a:p>
            <a:pPr lvl="1"/>
            <a:r>
              <a:rPr lang="en-US" sz="2800" dirty="0" smtClean="0"/>
              <a:t>Trapped many sailing ships</a:t>
            </a:r>
          </a:p>
          <a:p>
            <a:pPr lvl="1"/>
            <a:r>
              <a:rPr lang="en-US" sz="2800" dirty="0" smtClean="0"/>
              <a:t>Positions change with the seasons based upon the Earth’s position relative to the sun. 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8183" y="274638"/>
            <a:ext cx="3263153" cy="1626478"/>
          </a:xfrm>
          <a:prstGeom prst="rect">
            <a:avLst/>
          </a:prstGeom>
        </p:spPr>
      </p:pic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b="-598"/>
          <a:stretch/>
        </p:blipFill>
        <p:spPr>
          <a:xfrm>
            <a:off x="5306083" y="4129498"/>
            <a:ext cx="3581400" cy="2728501"/>
          </a:xfr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98183" y="2083190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96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Trade Winds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1908" y="1417638"/>
            <a:ext cx="5455642" cy="5440362"/>
          </a:xfrm>
        </p:spPr>
        <p:txBody>
          <a:bodyPr>
            <a:noAutofit/>
          </a:bodyPr>
          <a:lstStyle/>
          <a:p>
            <a:r>
              <a:rPr lang="en-US" u="sng" dirty="0" smtClean="0">
                <a:solidFill>
                  <a:srgbClr val="0000FF"/>
                </a:solidFill>
              </a:rPr>
              <a:t>Trade winds </a:t>
            </a:r>
            <a:r>
              <a:rPr lang="en-US" dirty="0" smtClean="0"/>
              <a:t>– major winds in the tropics that move toward equator and west</a:t>
            </a:r>
          </a:p>
          <a:p>
            <a:pPr lvl="1"/>
            <a:r>
              <a:rPr lang="en-US" sz="2800" dirty="0" smtClean="0"/>
              <a:t>Provided dependable trade routes from Europe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5384" r="5384"/>
          <a:stretch>
            <a:fillRect/>
          </a:stretch>
        </p:blipFill>
        <p:spPr>
          <a:xfrm>
            <a:off x="4862826" y="2083189"/>
            <a:ext cx="4038600" cy="4525963"/>
          </a:xfrm>
        </p:spPr>
      </p:pic>
    </p:spTree>
    <p:extLst>
      <p:ext uri="{BB962C8B-B14F-4D97-AF65-F5344CB8AC3E}">
        <p14:creationId xmlns:p14="http://schemas.microsoft.com/office/powerpoint/2010/main" val="111332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Westerlies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07676" cy="452596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u="sng" dirty="0">
                <a:solidFill>
                  <a:srgbClr val="0000FF"/>
                </a:solidFill>
              </a:rPr>
              <a:t>Prevailing </a:t>
            </a:r>
            <a:r>
              <a:rPr lang="en-US" sz="2800" u="sng" dirty="0" err="1">
                <a:solidFill>
                  <a:srgbClr val="0000FF"/>
                </a:solidFill>
              </a:rPr>
              <a:t>westerlies</a:t>
            </a:r>
            <a:r>
              <a:rPr lang="en-US" sz="2800" u="sng" dirty="0">
                <a:solidFill>
                  <a:srgbClr val="0000FF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—between 30</a:t>
            </a:r>
            <a:r>
              <a:rPr lang="en-US" sz="2800" dirty="0">
                <a:solidFill>
                  <a:srgbClr val="000000"/>
                </a:solidFill>
                <a:sym typeface="Symbol" charset="0"/>
              </a:rPr>
              <a:t> and 60 latitude, opposite direction of trade winds (they come from the west)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  <a:sym typeface="Symbol" charset="0"/>
              </a:rPr>
              <a:t>Took sailors back to Europe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  <a:sym typeface="Symbol" charset="0"/>
              </a:rPr>
              <a:t>Causes most weather patterns in </a:t>
            </a:r>
            <a:r>
              <a:rPr lang="en-US" dirty="0" smtClean="0">
                <a:solidFill>
                  <a:srgbClr val="000000"/>
                </a:solidFill>
                <a:sym typeface="Symbol" charset="0"/>
              </a:rPr>
              <a:t>USA</a:t>
            </a:r>
            <a:endParaRPr lang="en-US" dirty="0">
              <a:solidFill>
                <a:srgbClr val="000000"/>
              </a:solidFill>
              <a:sym typeface="Symbol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9062" y="2307845"/>
            <a:ext cx="3567737" cy="352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72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Polar Easterlies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u="sng" dirty="0" smtClean="0">
                <a:solidFill>
                  <a:srgbClr val="0000FF"/>
                </a:solidFill>
                <a:sym typeface="Symbol" charset="0"/>
              </a:rPr>
              <a:t>Polar </a:t>
            </a:r>
            <a:r>
              <a:rPr lang="en-US" sz="2800" u="sng" dirty="0">
                <a:solidFill>
                  <a:srgbClr val="0000FF"/>
                </a:solidFill>
                <a:sym typeface="Symbol" charset="0"/>
              </a:rPr>
              <a:t>easterlies </a:t>
            </a:r>
            <a:r>
              <a:rPr lang="en-US" sz="2800" dirty="0">
                <a:solidFill>
                  <a:srgbClr val="000000"/>
                </a:solidFill>
                <a:sym typeface="Symbol" charset="0"/>
              </a:rPr>
              <a:t>—near poles, winds move toward equator and west (from the east</a:t>
            </a:r>
            <a:r>
              <a:rPr lang="en-US" sz="2800" dirty="0" smtClean="0">
                <a:solidFill>
                  <a:srgbClr val="000000"/>
                </a:solidFill>
                <a:sym typeface="Symbol" charset="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solidFill>
                  <a:srgbClr val="000000"/>
                </a:solidFill>
                <a:sym typeface="Symbol" charset="0"/>
              </a:rPr>
              <a:t>Dry, cold winds</a:t>
            </a:r>
            <a:endParaRPr lang="en-US" sz="2400" dirty="0">
              <a:solidFill>
                <a:srgbClr val="000000"/>
              </a:solidFill>
              <a:sym typeface="Symbo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36323"/>
          <a:stretch/>
        </p:blipFill>
        <p:spPr>
          <a:xfrm>
            <a:off x="457199" y="3856625"/>
            <a:ext cx="4222755" cy="2583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7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Placeholder 7" descr="wwr196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2933" r="-1293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387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-403" b="-403"/>
          <a:stretch>
            <a:fillRect/>
          </a:stretch>
        </p:blipFill>
        <p:spPr>
          <a:xfrm>
            <a:off x="232512" y="232550"/>
            <a:ext cx="8585075" cy="6438807"/>
          </a:xfrm>
        </p:spPr>
      </p:pic>
    </p:spTree>
    <p:extLst>
      <p:ext uri="{BB962C8B-B14F-4D97-AF65-F5344CB8AC3E}">
        <p14:creationId xmlns:p14="http://schemas.microsoft.com/office/powerpoint/2010/main" val="173889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Jet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u="sng" dirty="0" smtClean="0">
                <a:solidFill>
                  <a:srgbClr val="0000FF"/>
                </a:solidFill>
                <a:sym typeface="Symbol" charset="0"/>
              </a:rPr>
              <a:t>Jet </a:t>
            </a:r>
            <a:r>
              <a:rPr lang="en-US" sz="2800" u="sng" dirty="0">
                <a:solidFill>
                  <a:srgbClr val="0000FF"/>
                </a:solidFill>
                <a:sym typeface="Symbol" charset="0"/>
              </a:rPr>
              <a:t>stream </a:t>
            </a:r>
            <a:r>
              <a:rPr lang="en-US" sz="2800" dirty="0">
                <a:solidFill>
                  <a:srgbClr val="000000"/>
                </a:solidFill>
                <a:sym typeface="Symbol" charset="0"/>
              </a:rPr>
              <a:t>—narrow belts of strong winds near top of troposphere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  <a:sym typeface="Symbol" charset="0"/>
              </a:rPr>
              <a:t>60 mph to 110 mph</a:t>
            </a:r>
          </a:p>
          <a:p>
            <a:pPr lvl="1">
              <a:lnSpc>
                <a:spcPct val="80000"/>
              </a:lnSpc>
            </a:pPr>
            <a:r>
              <a:rPr lang="en-US" dirty="0">
                <a:solidFill>
                  <a:srgbClr val="000000"/>
                </a:solidFill>
                <a:sym typeface="Symbol" charset="0"/>
              </a:rPr>
              <a:t>Helpful to jet pilots, if used </a:t>
            </a:r>
            <a:r>
              <a:rPr lang="en-US" dirty="0" smtClean="0">
                <a:solidFill>
                  <a:srgbClr val="000000"/>
                </a:solidFill>
                <a:sym typeface="Symbol" charset="0"/>
              </a:rPr>
              <a:t>well</a:t>
            </a:r>
            <a:endParaRPr lang="en-US" dirty="0">
              <a:solidFill>
                <a:srgbClr val="000000"/>
              </a:solidFill>
              <a:sym typeface="Symbol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3429000"/>
            <a:ext cx="6350000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5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272</Words>
  <Application>Microsoft Office PowerPoint</Application>
  <PresentationFormat>On-screen Show (4:3)</PresentationFormat>
  <Paragraphs>42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Symbol</vt:lpstr>
      <vt:lpstr>Office Theme</vt:lpstr>
      <vt:lpstr>Movement of Air</vt:lpstr>
      <vt:lpstr>Movement of Air</vt:lpstr>
      <vt:lpstr>Doldrums</vt:lpstr>
      <vt:lpstr>Trade Winds</vt:lpstr>
      <vt:lpstr>Westerlies</vt:lpstr>
      <vt:lpstr>Polar Easterlies</vt:lpstr>
      <vt:lpstr>PowerPoint Presentation</vt:lpstr>
      <vt:lpstr>PowerPoint Presentation</vt:lpstr>
      <vt:lpstr>Jet Stream</vt:lpstr>
      <vt:lpstr>Daily Winds</vt:lpstr>
      <vt:lpstr>Sea Breeze</vt:lpstr>
      <vt:lpstr>Land breeze</vt:lpstr>
      <vt:lpstr>Seasonal Winds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Movement of Air</dc:title>
  <dc:creator>Jennifer Howell</dc:creator>
  <cp:lastModifiedBy>Wysocki, Janette</cp:lastModifiedBy>
  <cp:revision>5</cp:revision>
  <dcterms:created xsi:type="dcterms:W3CDTF">2016-03-03T01:59:09Z</dcterms:created>
  <dcterms:modified xsi:type="dcterms:W3CDTF">2016-03-03T19:33:17Z</dcterms:modified>
</cp:coreProperties>
</file>